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>
        <p:scale>
          <a:sx n="76" d="100"/>
          <a:sy n="76" d="100"/>
        </p:scale>
        <p:origin x="-96" y="-8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5F7-0191-4334-81EA-FCEA09E79D4D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44A7-0A3A-460D-A893-72BB13381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30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5F7-0191-4334-81EA-FCEA09E79D4D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44A7-0A3A-460D-A893-72BB13381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629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5F7-0191-4334-81EA-FCEA09E79D4D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44A7-0A3A-460D-A893-72BB1338139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1174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5F7-0191-4334-81EA-FCEA09E79D4D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44A7-0A3A-460D-A893-72BB13381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800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5F7-0191-4334-81EA-FCEA09E79D4D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44A7-0A3A-460D-A893-72BB1338139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2867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5F7-0191-4334-81EA-FCEA09E79D4D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44A7-0A3A-460D-A893-72BB13381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9788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5F7-0191-4334-81EA-FCEA09E79D4D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44A7-0A3A-460D-A893-72BB13381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257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5F7-0191-4334-81EA-FCEA09E79D4D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44A7-0A3A-460D-A893-72BB13381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347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5F7-0191-4334-81EA-FCEA09E79D4D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44A7-0A3A-460D-A893-72BB13381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659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5F7-0191-4334-81EA-FCEA09E79D4D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44A7-0A3A-460D-A893-72BB13381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529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5F7-0191-4334-81EA-FCEA09E79D4D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44A7-0A3A-460D-A893-72BB13381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547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5F7-0191-4334-81EA-FCEA09E79D4D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44A7-0A3A-460D-A893-72BB13381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593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5F7-0191-4334-81EA-FCEA09E79D4D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44A7-0A3A-460D-A893-72BB13381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50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5F7-0191-4334-81EA-FCEA09E79D4D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44A7-0A3A-460D-A893-72BB13381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203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5F7-0191-4334-81EA-FCEA09E79D4D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44A7-0A3A-460D-A893-72BB13381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179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44A7-0A3A-460D-A893-72BB1338139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65F7-0191-4334-81EA-FCEA09E79D4D}" type="datetimeFigureOut">
              <a:rPr lang="en-US" smtClean="0"/>
              <a:t>6/16/2016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277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E65F7-0191-4334-81EA-FCEA09E79D4D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4E144A7-0A3A-460D-A893-72BB13381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82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Teacher Access</a:t>
            </a: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How to view Care Plans, Health Conditions, Emergency Information on Skyward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Nurses…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98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752438" cy="78817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How to view </a:t>
            </a:r>
            <a:r>
              <a:rPr lang="en-US" sz="2800" dirty="0"/>
              <a:t>S</a:t>
            </a:r>
            <a:r>
              <a:rPr lang="en-US" sz="2800" dirty="0" smtClean="0"/>
              <a:t>tudent Indicators in Attendance screen?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60389"/>
            <a:ext cx="10515600" cy="4916574"/>
          </a:xfrm>
        </p:spPr>
        <p:txBody>
          <a:bodyPr/>
          <a:lstStyle/>
          <a:p>
            <a:r>
              <a:rPr lang="en-US" sz="2000" dirty="0" smtClean="0"/>
              <a:t>Click Teacher Access </a:t>
            </a:r>
          </a:p>
          <a:p>
            <a:r>
              <a:rPr lang="en-US" sz="2000" dirty="0" smtClean="0"/>
              <a:t>Click Post Daily Attendance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Select your Class by click “By Name”  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23742"/>
          <a:stretch/>
        </p:blipFill>
        <p:spPr>
          <a:xfrm>
            <a:off x="4975654" y="1245379"/>
            <a:ext cx="2390034" cy="131658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b="58208"/>
          <a:stretch/>
        </p:blipFill>
        <p:spPr>
          <a:xfrm>
            <a:off x="4342402" y="4362811"/>
            <a:ext cx="6046572" cy="635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44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3459"/>
          </a:xfrm>
        </p:spPr>
        <p:txBody>
          <a:bodyPr/>
          <a:lstStyle/>
          <a:p>
            <a:r>
              <a:rPr lang="en-US" dirty="0" smtClean="0"/>
              <a:t>Student 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8584"/>
            <a:ext cx="10515600" cy="5048379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To the left of each students name there will be a ‘Student Indicator’ corresponding to that students needs. </a:t>
            </a:r>
          </a:p>
          <a:p>
            <a:r>
              <a:rPr lang="en-US" sz="2000" dirty="0" smtClean="0"/>
              <a:t>To view what each Student Indicator means click on the Indicator. </a:t>
            </a:r>
          </a:p>
          <a:p>
            <a:r>
              <a:rPr lang="en-US" sz="2000" dirty="0" smtClean="0"/>
              <a:t>Examples: </a:t>
            </a:r>
          </a:p>
          <a:p>
            <a:pPr lvl="1"/>
            <a:r>
              <a:rPr lang="en-US" sz="1600" dirty="0" smtClean="0"/>
              <a:t>H – Health Condition</a:t>
            </a:r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P – Individual Health Plan</a:t>
            </a:r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pPr lvl="1"/>
            <a:r>
              <a:rPr lang="en-US" sz="1600" dirty="0" smtClean="0"/>
              <a:t>Orange box – Critical Alert      </a:t>
            </a:r>
          </a:p>
          <a:p>
            <a:pPr lvl="1"/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2528" y="2264255"/>
            <a:ext cx="866775" cy="5715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9401" y="3265037"/>
            <a:ext cx="3076575" cy="4762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82528" y="3385916"/>
            <a:ext cx="787615" cy="44786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41468" y="4352907"/>
            <a:ext cx="828675" cy="13049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39401" y="4356444"/>
            <a:ext cx="2219325" cy="8477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39401" y="2283920"/>
            <a:ext cx="2638425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99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8789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How to view Student Indicators in Gradebook screen?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6292"/>
            <a:ext cx="10515600" cy="4850671"/>
          </a:xfrm>
        </p:spPr>
        <p:txBody>
          <a:bodyPr/>
          <a:lstStyle/>
          <a:p>
            <a:r>
              <a:rPr lang="en-US" sz="2000" dirty="0" smtClean="0"/>
              <a:t>Click Teacher Access </a:t>
            </a:r>
          </a:p>
          <a:p>
            <a:r>
              <a:rPr lang="en-US" sz="2000" dirty="0" smtClean="0"/>
              <a:t>Click My Gradebook</a:t>
            </a:r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Select your class by clicking “Gradebook” 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33272"/>
          <a:stretch/>
        </p:blipFill>
        <p:spPr>
          <a:xfrm>
            <a:off x="6967409" y="1326292"/>
            <a:ext cx="2456678" cy="116153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1312" y="3722795"/>
            <a:ext cx="7172325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73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9361"/>
          </a:xfrm>
        </p:spPr>
        <p:txBody>
          <a:bodyPr/>
          <a:lstStyle/>
          <a:p>
            <a:r>
              <a:rPr lang="en-US" dirty="0" smtClean="0"/>
              <a:t>Student Indicators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4486"/>
            <a:ext cx="10515600" cy="4982477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To the left of each students name there will be a ‘Student Indicator’ corresponding to that students needs. </a:t>
            </a:r>
          </a:p>
          <a:p>
            <a:r>
              <a:rPr lang="en-US" sz="2000" dirty="0" smtClean="0"/>
              <a:t>To view what each Student Indicator means click on the Indicator. </a:t>
            </a:r>
          </a:p>
          <a:p>
            <a:r>
              <a:rPr lang="en-US" sz="2000" dirty="0" smtClean="0"/>
              <a:t>Examples:</a:t>
            </a:r>
          </a:p>
          <a:p>
            <a:pPr lvl="1"/>
            <a:r>
              <a:rPr lang="en-US" sz="1600" dirty="0" smtClean="0"/>
              <a:t>Red Cross and Students name Highlighted in RED – Health Condition</a:t>
            </a:r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dirty="0"/>
          </a:p>
          <a:p>
            <a:pPr lvl="1"/>
            <a:r>
              <a:rPr lang="en-US" sz="1600" dirty="0" smtClean="0"/>
              <a:t>Red Exclamation Mark – Critical Alert Information  </a:t>
            </a:r>
            <a:endParaRPr 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1616" y="1604049"/>
            <a:ext cx="933450" cy="36004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9419" y="3091826"/>
            <a:ext cx="4829175" cy="10001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6197" y="4356786"/>
            <a:ext cx="685800" cy="4381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94328" y="4356786"/>
            <a:ext cx="4884266" cy="93820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6197" y="3185199"/>
            <a:ext cx="685800" cy="43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51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8675"/>
          </a:xfrm>
        </p:spPr>
        <p:txBody>
          <a:bodyPr/>
          <a:lstStyle/>
          <a:p>
            <a:r>
              <a:rPr lang="en-US" dirty="0" smtClean="0"/>
              <a:t>View Health Plans in Skyward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95401"/>
            <a:ext cx="8596668" cy="4745962"/>
          </a:xfrm>
        </p:spPr>
        <p:txBody>
          <a:bodyPr/>
          <a:lstStyle/>
          <a:p>
            <a:r>
              <a:rPr lang="en-US" dirty="0" smtClean="0"/>
              <a:t>Click Teacher Access </a:t>
            </a:r>
          </a:p>
          <a:p>
            <a:r>
              <a:rPr lang="en-US" dirty="0" smtClean="0"/>
              <a:t>My Students </a:t>
            </a:r>
          </a:p>
          <a:p>
            <a:endParaRPr lang="en-US" dirty="0"/>
          </a:p>
          <a:p>
            <a:r>
              <a:rPr lang="en-US" dirty="0" smtClean="0"/>
              <a:t>Find the student and click select (You can search in the bottom right hand corner)</a:t>
            </a:r>
          </a:p>
          <a:p>
            <a:r>
              <a:rPr lang="en-US" dirty="0" smtClean="0"/>
              <a:t>Once you find the student click IHP on the left hand side</a:t>
            </a:r>
          </a:p>
          <a:p>
            <a:r>
              <a:rPr lang="en-US" dirty="0" smtClean="0"/>
              <a:t>You can now print the Individual Health Plan by clicking the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print button.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527" t="4194" r="-4527" b="25204"/>
          <a:stretch/>
        </p:blipFill>
        <p:spPr>
          <a:xfrm>
            <a:off x="4448175" y="1295402"/>
            <a:ext cx="2314575" cy="96202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r="28176"/>
          <a:stretch/>
        </p:blipFill>
        <p:spPr>
          <a:xfrm>
            <a:off x="7400925" y="2971800"/>
            <a:ext cx="1552575" cy="28384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334" y="4610101"/>
            <a:ext cx="6403089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84796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133</TotalTime>
  <Words>215</Words>
  <Application>Microsoft Office PowerPoint</Application>
  <PresentationFormat>Custom</PresentationFormat>
  <Paragraphs>52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Facet</vt:lpstr>
      <vt:lpstr>Teacher Access How to view Care Plans, Health Conditions, Emergency Information on Skyward</vt:lpstr>
      <vt:lpstr>How to view Student Indicators in Attendance screen? </vt:lpstr>
      <vt:lpstr>Student Indicators</vt:lpstr>
      <vt:lpstr>How to view Student Indicators in Gradebook screen? </vt:lpstr>
      <vt:lpstr>Student Indicators </vt:lpstr>
      <vt:lpstr>View Health Plans in Skyward</vt:lpstr>
    </vt:vector>
  </TitlesOfParts>
  <Company>Providence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Teacher Access How to view Care Plans, Health Conditions, Emergency Information on Skyward</dc:title>
  <dc:creator>DiPaola, Brandon</dc:creator>
  <cp:lastModifiedBy>Providence Public Schools</cp:lastModifiedBy>
  <cp:revision>12</cp:revision>
  <dcterms:created xsi:type="dcterms:W3CDTF">2016-06-06T14:49:12Z</dcterms:created>
  <dcterms:modified xsi:type="dcterms:W3CDTF">2016-06-16T13:49:35Z</dcterms:modified>
</cp:coreProperties>
</file>