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76" d="100"/>
          <a:sy n="76" d="100"/>
        </p:scale>
        <p:origin x="-9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2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17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86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8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57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5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4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9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7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65F7-0191-4334-81EA-FCEA09E79D4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E144A7-0A3A-460D-A893-72BB13381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Access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How to view Care Plans, Health Conditions, Emergency Information on Skyward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Nurses…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752438" cy="7881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view </a:t>
            </a:r>
            <a:r>
              <a:rPr lang="en-US" sz="2800" dirty="0"/>
              <a:t>S</a:t>
            </a:r>
            <a:r>
              <a:rPr lang="en-US" sz="2800" dirty="0" smtClean="0"/>
              <a:t>tudent Indicators in Attendance screen?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389"/>
            <a:ext cx="10515600" cy="4916574"/>
          </a:xfrm>
        </p:spPr>
        <p:txBody>
          <a:bodyPr/>
          <a:lstStyle/>
          <a:p>
            <a:r>
              <a:rPr lang="en-US" sz="2000" dirty="0" smtClean="0"/>
              <a:t>Click Teacher Access </a:t>
            </a:r>
          </a:p>
          <a:p>
            <a:r>
              <a:rPr lang="en-US" sz="2000" dirty="0" smtClean="0"/>
              <a:t>Click Post Daily Attendance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Select your Class by click “By Name” 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3742"/>
          <a:stretch/>
        </p:blipFill>
        <p:spPr>
          <a:xfrm>
            <a:off x="4975654" y="1245379"/>
            <a:ext cx="2390034" cy="13165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58208"/>
          <a:stretch/>
        </p:blipFill>
        <p:spPr>
          <a:xfrm>
            <a:off x="4342402" y="4362811"/>
            <a:ext cx="6046572" cy="63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r>
              <a:rPr lang="en-US" dirty="0" smtClean="0"/>
              <a:t>Student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8584"/>
            <a:ext cx="10515600" cy="504837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To the left of each students name there will be a ‘Student Indicator’ corresponding to that students needs. </a:t>
            </a:r>
          </a:p>
          <a:p>
            <a:r>
              <a:rPr lang="en-US" sz="2000" dirty="0" smtClean="0"/>
              <a:t>To view what each Student Indicator means click on the Indicator. </a:t>
            </a:r>
          </a:p>
          <a:p>
            <a:r>
              <a:rPr lang="en-US" sz="2000" dirty="0" smtClean="0"/>
              <a:t>Examples: </a:t>
            </a:r>
          </a:p>
          <a:p>
            <a:pPr lvl="1"/>
            <a:r>
              <a:rPr lang="en-US" sz="1600" dirty="0" smtClean="0"/>
              <a:t>H – Health Condition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P – Individual Health Plan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Orange box – Critical Alert      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528" y="2264255"/>
            <a:ext cx="866775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401" y="3265037"/>
            <a:ext cx="3076575" cy="47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2528" y="3385916"/>
            <a:ext cx="787615" cy="447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1468" y="4352907"/>
            <a:ext cx="828675" cy="1304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9401" y="4356444"/>
            <a:ext cx="2219325" cy="847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9401" y="2283920"/>
            <a:ext cx="26384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How to view Student Indicators in Gradebook screen?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292"/>
            <a:ext cx="10515600" cy="4850671"/>
          </a:xfrm>
        </p:spPr>
        <p:txBody>
          <a:bodyPr/>
          <a:lstStyle/>
          <a:p>
            <a:r>
              <a:rPr lang="en-US" sz="2000" dirty="0" smtClean="0"/>
              <a:t>Click Teacher Access </a:t>
            </a:r>
          </a:p>
          <a:p>
            <a:r>
              <a:rPr lang="en-US" sz="2000" dirty="0" smtClean="0"/>
              <a:t>Click My Gradebook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Select your class by clicking “Gradebook”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3272"/>
          <a:stretch/>
        </p:blipFill>
        <p:spPr>
          <a:xfrm>
            <a:off x="6967409" y="1326292"/>
            <a:ext cx="2456678" cy="11615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312" y="3722795"/>
            <a:ext cx="71723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361"/>
          </a:xfrm>
        </p:spPr>
        <p:txBody>
          <a:bodyPr/>
          <a:lstStyle/>
          <a:p>
            <a:r>
              <a:rPr lang="en-US" dirty="0" smtClean="0"/>
              <a:t>Student Indicators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486"/>
            <a:ext cx="10515600" cy="49824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the left of each students name there will be a ‘Student Indicator’ corresponding to that students needs. </a:t>
            </a:r>
          </a:p>
          <a:p>
            <a:r>
              <a:rPr lang="en-US" sz="2000" dirty="0" smtClean="0"/>
              <a:t>To view what each Student Indicator means click on the Indicator. </a:t>
            </a:r>
          </a:p>
          <a:p>
            <a:r>
              <a:rPr lang="en-US" sz="2000" dirty="0" smtClean="0"/>
              <a:t>Examples:</a:t>
            </a:r>
          </a:p>
          <a:p>
            <a:pPr lvl="1"/>
            <a:r>
              <a:rPr lang="en-US" sz="1600" dirty="0" smtClean="0"/>
              <a:t>Red Cross and Students name Highlighted in RED – Health Condition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dirty="0"/>
          </a:p>
          <a:p>
            <a:pPr lvl="1"/>
            <a:r>
              <a:rPr lang="en-US" sz="1600" dirty="0" smtClean="0"/>
              <a:t>Red Exclamation Mark – Critical Alert Information 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616" y="1604049"/>
            <a:ext cx="933450" cy="3600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419" y="3091826"/>
            <a:ext cx="4829175" cy="1000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6197" y="4356786"/>
            <a:ext cx="685800" cy="43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4328" y="4356786"/>
            <a:ext cx="4884266" cy="9382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6197" y="3185199"/>
            <a:ext cx="685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675"/>
          </a:xfrm>
        </p:spPr>
        <p:txBody>
          <a:bodyPr/>
          <a:lstStyle/>
          <a:p>
            <a:r>
              <a:rPr lang="en-US" dirty="0" smtClean="0"/>
              <a:t>View Health Plans in Skyward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/>
          <a:lstStyle/>
          <a:p>
            <a:r>
              <a:rPr lang="en-US" dirty="0" smtClean="0"/>
              <a:t>Click Teacher Access </a:t>
            </a:r>
          </a:p>
          <a:p>
            <a:r>
              <a:rPr lang="en-US" dirty="0" smtClean="0"/>
              <a:t>My Students </a:t>
            </a:r>
          </a:p>
          <a:p>
            <a:endParaRPr lang="en-US" dirty="0"/>
          </a:p>
          <a:p>
            <a:r>
              <a:rPr lang="en-US" dirty="0" smtClean="0"/>
              <a:t>Find the student and click select (You can search in the bottom right hand corner)</a:t>
            </a:r>
          </a:p>
          <a:p>
            <a:r>
              <a:rPr lang="en-US" dirty="0" smtClean="0"/>
              <a:t>Once you find the student click IHP on the left hand side</a:t>
            </a:r>
          </a:p>
          <a:p>
            <a:r>
              <a:rPr lang="en-US" dirty="0" smtClean="0"/>
              <a:t>You can now print the Individual Health Plan by clicking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print button.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27" t="4194" r="-4527" b="25204"/>
          <a:stretch/>
        </p:blipFill>
        <p:spPr>
          <a:xfrm>
            <a:off x="4448175" y="1295402"/>
            <a:ext cx="2314575" cy="9620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8176"/>
          <a:stretch/>
        </p:blipFill>
        <p:spPr>
          <a:xfrm>
            <a:off x="7400925" y="2971800"/>
            <a:ext cx="1552575" cy="2838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4610101"/>
            <a:ext cx="6403089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479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215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Teacher Access How to view Care Plans, Health Conditions, Emergency Information on Skyward</vt:lpstr>
      <vt:lpstr>How to view Student Indicators in Attendance screen? </vt:lpstr>
      <vt:lpstr>Student Indicators</vt:lpstr>
      <vt:lpstr>How to view Student Indicators in Gradebook screen? </vt:lpstr>
      <vt:lpstr>Student Indicators </vt:lpstr>
      <vt:lpstr>View Health Plans in Skyward</vt:lpstr>
    </vt:vector>
  </TitlesOfParts>
  <Company>Providence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Access How to view Care Plans, Health Conditions, Emergency Information on Skyward</dc:title>
  <dc:creator>DiPaola, Brandon</dc:creator>
  <cp:lastModifiedBy>Providence Public Schools</cp:lastModifiedBy>
  <cp:revision>12</cp:revision>
  <dcterms:created xsi:type="dcterms:W3CDTF">2016-06-06T14:49:12Z</dcterms:created>
  <dcterms:modified xsi:type="dcterms:W3CDTF">2016-06-16T13:49:35Z</dcterms:modified>
</cp:coreProperties>
</file>